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493917-90CA-4CA8-BA9A-3D24C9979AE5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E2524A-3022-465C-A675-DD4EA2C9E53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Краткая характеристика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200" dirty="0"/>
              <a:t>Современный Экономический институт </a:t>
            </a:r>
          </a:p>
          <a:p>
            <a:r>
              <a:rPr lang="ru-RU" sz="6200" dirty="0"/>
              <a:t>Должен отвечать следующим условиям и требованиям </a:t>
            </a:r>
          </a:p>
          <a:p>
            <a:r>
              <a:rPr lang="ru-RU" sz="6200" dirty="0"/>
              <a:t>Современного рынка, в Условиях ограниченности, и должен отвечать на следующие вопросы:</a:t>
            </a:r>
          </a:p>
          <a:p>
            <a:r>
              <a:rPr lang="ru-RU" sz="6200" dirty="0"/>
              <a:t>Какая цель Организации? </a:t>
            </a:r>
          </a:p>
          <a:p>
            <a:r>
              <a:rPr lang="ru-RU" sz="6200" dirty="0"/>
              <a:t>Что производит Организация? </a:t>
            </a:r>
          </a:p>
          <a:p>
            <a:r>
              <a:rPr lang="ru-RU" sz="6200" dirty="0"/>
              <a:t>Чем продукция отличается от Конкурентов ? </a:t>
            </a:r>
          </a:p>
          <a:p>
            <a:r>
              <a:rPr lang="ru-RU" sz="6200" dirty="0"/>
              <a:t>ценообразование?</a:t>
            </a:r>
          </a:p>
          <a:p>
            <a:r>
              <a:rPr lang="ru-RU" sz="6200" dirty="0"/>
              <a:t>Долгосрочные перспективы?</a:t>
            </a:r>
          </a:p>
          <a:p>
            <a:r>
              <a:rPr lang="en-US" sz="6200" dirty="0"/>
              <a:t> </a:t>
            </a:r>
            <a:r>
              <a:rPr lang="ru-RU" sz="6200" dirty="0"/>
              <a:t>Адаптация к рынку? </a:t>
            </a:r>
          </a:p>
          <a:p>
            <a:r>
              <a:rPr lang="ru-RU" sz="6200" dirty="0"/>
              <a:t>Поведения организации в условиях Кризиса ? </a:t>
            </a:r>
          </a:p>
          <a:p>
            <a:r>
              <a:rPr lang="ru-RU" sz="6200" dirty="0"/>
              <a:t>и многие другие вопросы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Поток планирования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в) Денежный поток, оцениваемый с учетом: </a:t>
            </a:r>
          </a:p>
          <a:p>
            <a:r>
              <a:rPr lang="ru-RU" dirty="0"/>
              <a:t>-   Объемов продаж </a:t>
            </a:r>
          </a:p>
          <a:p>
            <a:r>
              <a:rPr lang="ru-RU" dirty="0"/>
              <a:t>-   Динамики цен </a:t>
            </a:r>
          </a:p>
          <a:p>
            <a:r>
              <a:rPr lang="ru-RU" dirty="0"/>
              <a:t>-   Торговых и транспортных расходов </a:t>
            </a:r>
          </a:p>
          <a:p>
            <a:r>
              <a:rPr lang="ru-RU" dirty="0"/>
              <a:t>-   Динамики накладных расходов </a:t>
            </a:r>
          </a:p>
          <a:p>
            <a:r>
              <a:rPr lang="ru-RU" dirty="0"/>
              <a:t>-   Цикла жизни продукта </a:t>
            </a:r>
          </a:p>
          <a:p>
            <a:r>
              <a:rPr lang="ru-RU" dirty="0"/>
              <a:t>-   Соотношения прироста доходов и расходов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праила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8. Организация плановой работы. </a:t>
            </a:r>
          </a:p>
          <a:p>
            <a:r>
              <a:rPr lang="ru-RU" dirty="0"/>
              <a:t>-   Специализация плановой деятельности </a:t>
            </a:r>
          </a:p>
          <a:p>
            <a:r>
              <a:rPr lang="ru-RU" dirty="0"/>
              <a:t>-   Разделение процессов планирования и корректировки плана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характеристика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Мной поставлен  вопрос, как осуществлять деятельность Экономического Института </a:t>
            </a:r>
          </a:p>
          <a:p>
            <a:r>
              <a:rPr lang="ru-RU" dirty="0"/>
              <a:t>В долгосрочной перспективе. главные “рычаги” управления  </a:t>
            </a:r>
          </a:p>
          <a:p>
            <a:r>
              <a:rPr lang="ru-RU" dirty="0"/>
              <a:t>Которого  я буду использовать это ответственность за качества, как в условиях </a:t>
            </a:r>
          </a:p>
          <a:p>
            <a:r>
              <a:rPr lang="ru-RU" dirty="0"/>
              <a:t>Производства Блага, так и в условиях производства услуг.</a:t>
            </a:r>
          </a:p>
          <a:p>
            <a:r>
              <a:rPr lang="ru-RU" dirty="0"/>
              <a:t>Получения того или иного Экономического института максимальных призваний </a:t>
            </a:r>
          </a:p>
          <a:p>
            <a:r>
              <a:rPr lang="ru-RU" dirty="0"/>
              <a:t>Обществом, максимальных наград , премий ,  общественных похвал, демонстрируя </a:t>
            </a:r>
          </a:p>
          <a:p>
            <a:r>
              <a:rPr lang="ru-RU" dirty="0"/>
              <a:t>Обществу максимальную удовлетворённость клиентов, поставляемым благом   </a:t>
            </a:r>
          </a:p>
          <a:p>
            <a:r>
              <a:rPr lang="ru-RU" dirty="0"/>
              <a:t>В условиях нестабильности рынка, улучшать качества работы штата сотрудников </a:t>
            </a:r>
          </a:p>
          <a:p>
            <a:r>
              <a:rPr lang="ru-RU" dirty="0"/>
              <a:t>а не прибегать к методу сокращения, так же в условиях не стабильности рынка</a:t>
            </a:r>
          </a:p>
          <a:p>
            <a:r>
              <a:rPr lang="ru-RU" dirty="0"/>
              <a:t>сокращая, не произвольные затраты и экономя на закупку и логистику </a:t>
            </a:r>
          </a:p>
          <a:p>
            <a:r>
              <a:rPr lang="ru-RU" dirty="0"/>
              <a:t> прибегать к поиску альтернативных выходов сбыта товара </a:t>
            </a:r>
          </a:p>
          <a:p>
            <a:r>
              <a:rPr lang="ru-RU" dirty="0"/>
              <a:t>такими как лизинг, кредитование, работа с банками, </a:t>
            </a:r>
          </a:p>
          <a:p>
            <a:r>
              <a:rPr lang="ru-RU" dirty="0"/>
              <a:t>тем самым в дальнейшей  работе вы будете сталкиваться на Улучшения качества </a:t>
            </a:r>
          </a:p>
          <a:p>
            <a:r>
              <a:rPr lang="ru-RU" dirty="0"/>
              <a:t>так же  в дальнейшем я приведу примеры других организаций  </a:t>
            </a:r>
          </a:p>
          <a:p>
            <a:r>
              <a:rPr lang="ru-RU" dirty="0"/>
              <a:t>которые на своём примере увеличили объём продаж на 10-30% </a:t>
            </a:r>
          </a:p>
          <a:p>
            <a:r>
              <a:rPr lang="ru-RU" dirty="0"/>
              <a:t>даже в условиях нестабильности отрасли </a:t>
            </a:r>
          </a:p>
          <a:p>
            <a:r>
              <a:rPr lang="ru-RU" dirty="0"/>
              <a:t>я приведу примеры, как работы производства продукции так работы Дилерских </a:t>
            </a:r>
          </a:p>
          <a:p>
            <a:r>
              <a:rPr lang="ru-RU" dirty="0"/>
              <a:t>контр агентов и рассмотрю свою позицию в том или ином Экономическом институте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 реализации принципов планирования должны соблюдаться следующие правила. </a:t>
            </a:r>
          </a:p>
          <a:p>
            <a:r>
              <a:rPr lang="ru-RU" dirty="0"/>
              <a:t>1. Связь уровней управления. </a:t>
            </a:r>
          </a:p>
          <a:p>
            <a:r>
              <a:rPr lang="ru-RU" dirty="0"/>
              <a:t>-   Планирование "сверху вниз" (детализация плана) </a:t>
            </a:r>
          </a:p>
          <a:p>
            <a:r>
              <a:rPr lang="ru-RU" dirty="0"/>
              <a:t>-   Планирование "снизу вверх" (укрупнение плана) </a:t>
            </a:r>
          </a:p>
          <a:p>
            <a:r>
              <a:rPr lang="ru-RU" dirty="0"/>
              <a:t>-   Работа без плана (полное делегирование) </a:t>
            </a:r>
          </a:p>
          <a:p>
            <a:r>
              <a:rPr lang="ru-RU" dirty="0"/>
              <a:t>-   Планирование в зоне результата (частичное делегирование)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Привязка к календарю. </a:t>
            </a:r>
          </a:p>
          <a:p>
            <a:r>
              <a:rPr lang="ru-RU" dirty="0"/>
              <a:t>-   Объемное планирование по календарным интервалам </a:t>
            </a:r>
          </a:p>
          <a:p>
            <a:r>
              <a:rPr lang="ru-RU" dirty="0"/>
              <a:t>-   Жесткое планирование по датам завершения работ (по особым точкам) </a:t>
            </a:r>
          </a:p>
          <a:p>
            <a:r>
              <a:rPr lang="ru-RU" dirty="0"/>
              <a:t>-   Свободное планирование очередности работ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3. Длина горизонта планирования. </a:t>
            </a:r>
          </a:p>
          <a:p>
            <a:r>
              <a:rPr lang="ru-RU" dirty="0"/>
              <a:t>Планирование на один интервал (дискретное планирование) </a:t>
            </a:r>
          </a:p>
          <a:p>
            <a:r>
              <a:rPr lang="ru-RU" dirty="0"/>
              <a:t>Скользящее   планирование   (плановый   горизонт   больше отчетного периода) </a:t>
            </a:r>
          </a:p>
          <a:p>
            <a:r>
              <a:rPr lang="ru-RU" dirty="0"/>
              <a:t>-   Остаточное планирование (уменьшающийся плановый горизонт) </a:t>
            </a:r>
          </a:p>
          <a:p>
            <a:r>
              <a:rPr lang="ru-RU" dirty="0"/>
              <a:t>-   Гибкое планирование (с выбором планового горизонта)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Влияние предшествующего результата. </a:t>
            </a:r>
          </a:p>
          <a:p>
            <a:r>
              <a:rPr lang="ru-RU" dirty="0"/>
              <a:t>Планирование с "нуля" (прошлые обязательства пропадают) </a:t>
            </a:r>
          </a:p>
          <a:p>
            <a:r>
              <a:rPr lang="ru-RU" dirty="0"/>
              <a:t>"Возвратное"     планирование     (прошлые    обязательства остаются)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5. Переменное планирование. </a:t>
            </a:r>
          </a:p>
          <a:p>
            <a:r>
              <a:rPr lang="ru-RU" dirty="0"/>
              <a:t>Планирование по заказам </a:t>
            </a:r>
          </a:p>
          <a:p>
            <a:r>
              <a:rPr lang="ru-RU" dirty="0"/>
              <a:t>-   Планирование по группам продукции </a:t>
            </a:r>
          </a:p>
          <a:p>
            <a:r>
              <a:rPr lang="ru-RU" dirty="0"/>
              <a:t>-   Планирование по </a:t>
            </a:r>
            <a:r>
              <a:rPr lang="ru-RU" dirty="0" err="1"/>
              <a:t>техникоэкономическим</a:t>
            </a:r>
            <a:r>
              <a:rPr lang="ru-RU" dirty="0"/>
              <a:t> показателям </a:t>
            </a:r>
          </a:p>
          <a:p>
            <a:r>
              <a:rPr lang="ru-RU" dirty="0"/>
              <a:t>-   Комбинированное планирование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6. Связь между объектами планирования. </a:t>
            </a:r>
          </a:p>
          <a:p>
            <a:r>
              <a:rPr lang="ru-RU" dirty="0"/>
              <a:t>Планирование по "узкому" месту </a:t>
            </a:r>
          </a:p>
          <a:p>
            <a:r>
              <a:rPr lang="ru-RU" dirty="0"/>
              <a:t>-   Планирование "от выхода к входу" </a:t>
            </a:r>
          </a:p>
          <a:p>
            <a:r>
              <a:rPr lang="ru-RU" dirty="0"/>
              <a:t>-   Планирование "от входа к выходу" </a:t>
            </a:r>
          </a:p>
          <a:p>
            <a:r>
              <a:rPr lang="ru-RU" dirty="0"/>
              <a:t>-   Последовательная "проводка" единиц продукции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Поток планирования</a:t>
            </a:r>
            <a:endParaRPr lang="ru-RU" dirty="0"/>
          </a:p>
        </p:txBody>
      </p:sp>
      <p:pic>
        <p:nvPicPr>
          <p:cNvPr id="4" name="Содержимое 3" descr="http://market-pages.ru/images/manpred/image046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13147" y="1600200"/>
            <a:ext cx="3517706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346</Words>
  <Application>Microsoft Office PowerPoint</Application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Краткая характеристика</vt:lpstr>
      <vt:lpstr>Краткая характеристика</vt:lpstr>
      <vt:lpstr>правила</vt:lpstr>
      <vt:lpstr>правила</vt:lpstr>
      <vt:lpstr>правила</vt:lpstr>
      <vt:lpstr>правила</vt:lpstr>
      <vt:lpstr>правила</vt:lpstr>
      <vt:lpstr>правила</vt:lpstr>
      <vt:lpstr>Поток планирования</vt:lpstr>
      <vt:lpstr>Поток планирования</vt:lpstr>
      <vt:lpstr>праила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характеристика</dc:title>
  <dc:creator>Admin</dc:creator>
  <cp:lastModifiedBy>Admin</cp:lastModifiedBy>
  <cp:revision>2</cp:revision>
  <dcterms:created xsi:type="dcterms:W3CDTF">2012-05-01T17:38:37Z</dcterms:created>
  <dcterms:modified xsi:type="dcterms:W3CDTF">2012-05-01T17:45:41Z</dcterms:modified>
</cp:coreProperties>
</file>